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620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788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0957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026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1017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40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266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93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001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15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331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247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673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878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90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414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7063E-522E-473D-A373-F7939343BC33}" type="datetimeFigureOut">
              <a:rPr lang="ru-RU" smtClean="0"/>
              <a:t>13.06.2019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7085073-5D90-496B-9DCD-A672B031D4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4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12" y="1826982"/>
            <a:ext cx="5459104" cy="244281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463" y="3734383"/>
            <a:ext cx="4476466" cy="1096899"/>
          </a:xfrm>
        </p:spPr>
        <p:txBody>
          <a:bodyPr>
            <a:noAutofit/>
          </a:bodyPr>
          <a:lstStyle/>
          <a:p>
            <a:r>
              <a:rPr lang="ru-RU" sz="2200" dirty="0">
                <a:solidFill>
                  <a:schemeClr val="accent1">
                    <a:lumMod val="75000"/>
                  </a:schemeClr>
                </a:solidFill>
              </a:rPr>
              <a:t>комплексная поддержка будущих и действующих предпринимателей</a:t>
            </a:r>
          </a:p>
        </p:txBody>
      </p:sp>
    </p:spTree>
    <p:extLst>
      <p:ext uri="{BB962C8B-B14F-4D97-AF65-F5344CB8AC3E}">
        <p14:creationId xmlns:p14="http://schemas.microsoft.com/office/powerpoint/2010/main" val="1836198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48" y="148308"/>
            <a:ext cx="2169526" cy="970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8364" y="928048"/>
            <a:ext cx="2320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центр поддержки предпринимательства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247196" y="3542100"/>
            <a:ext cx="50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ФЛ И СМСП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2963607" y="1459411"/>
            <a:ext cx="6412406" cy="5091399"/>
            <a:chOff x="2963607" y="1459411"/>
            <a:chExt cx="6412406" cy="5091399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2963607" y="1459411"/>
              <a:ext cx="6412406" cy="4982332"/>
              <a:chOff x="2974743" y="1964378"/>
              <a:chExt cx="5323095" cy="3986046"/>
            </a:xfrm>
          </p:grpSpPr>
          <p:sp>
            <p:nvSpPr>
              <p:cNvPr id="9" name="Двойные круглые скобки 8"/>
              <p:cNvSpPr/>
              <p:nvPr/>
            </p:nvSpPr>
            <p:spPr>
              <a:xfrm>
                <a:off x="2974743" y="1964378"/>
                <a:ext cx="5323095" cy="3986046"/>
              </a:xfrm>
              <a:prstGeom prst="bracketPair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261815" y="2306472"/>
                <a:ext cx="4858603" cy="3179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рямоугольник 11"/>
            <p:cNvSpPr/>
            <p:nvPr/>
          </p:nvSpPr>
          <p:spPr>
            <a:xfrm>
              <a:off x="3138517" y="1718718"/>
              <a:ext cx="6091454" cy="48320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Консультации профильных экспертов</a:t>
              </a:r>
            </a:p>
            <a:p>
              <a:endParaRPr lang="ru-RU" sz="22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Помощь в написании бизнес-планов</a:t>
              </a:r>
            </a:p>
            <a:p>
              <a:endParaRPr lang="ru-RU" sz="22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Обучающие программы</a:t>
              </a:r>
            </a:p>
            <a:p>
              <a:endParaRPr lang="ru-RU" sz="22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Семинары/Круглые столы/Мастер-классы</a:t>
              </a:r>
            </a:p>
            <a:p>
              <a:endParaRPr lang="ru-RU" sz="22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Открытые уроки в школах</a:t>
              </a:r>
            </a:p>
            <a:p>
              <a:endParaRPr lang="ru-RU" sz="22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Экскурсии на предприятия</a:t>
              </a:r>
            </a:p>
            <a:p>
              <a:endParaRPr lang="ru-RU" sz="22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Деловые игры</a:t>
              </a:r>
            </a:p>
            <a:p>
              <a:endParaRPr lang="ru-RU" sz="22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9559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48" y="148308"/>
            <a:ext cx="2169526" cy="970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8364" y="928048"/>
            <a:ext cx="2320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центр поддержки предпринимательства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260833" y="3704580"/>
            <a:ext cx="50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ДЛЯ СМСП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2963607" y="1459411"/>
            <a:ext cx="6412406" cy="4982332"/>
            <a:chOff x="2963607" y="1459411"/>
            <a:chExt cx="6412406" cy="498233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2963607" y="1459411"/>
              <a:ext cx="6412406" cy="4982332"/>
              <a:chOff x="2974743" y="1964378"/>
              <a:chExt cx="5323095" cy="3986046"/>
            </a:xfrm>
          </p:grpSpPr>
          <p:sp>
            <p:nvSpPr>
              <p:cNvPr id="9" name="Двойные круглые скобки 8"/>
              <p:cNvSpPr/>
              <p:nvPr/>
            </p:nvSpPr>
            <p:spPr>
              <a:xfrm>
                <a:off x="2974743" y="1964378"/>
                <a:ext cx="5323095" cy="3986046"/>
              </a:xfrm>
              <a:prstGeom prst="bracketPair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261815" y="2306472"/>
                <a:ext cx="4858603" cy="3179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рямоугольник 11"/>
            <p:cNvSpPr/>
            <p:nvPr/>
          </p:nvSpPr>
          <p:spPr>
            <a:xfrm>
              <a:off x="3097574" y="2135436"/>
              <a:ext cx="6091454" cy="347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Организация участия во всероссийских выставках/ярмарках/бизнес-миссиях</a:t>
              </a:r>
            </a:p>
            <a:p>
              <a:endParaRPr lang="ru-RU" sz="22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Патентование</a:t>
              </a:r>
            </a:p>
            <a:p>
              <a:endParaRPr lang="ru-RU" sz="22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Стандартизация</a:t>
              </a:r>
            </a:p>
            <a:p>
              <a:endParaRPr lang="ru-RU" sz="22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Сертификация</a:t>
              </a:r>
            </a:p>
            <a:p>
              <a:endParaRPr lang="ru-RU" sz="22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200" b="1" dirty="0">
                  <a:solidFill>
                    <a:schemeClr val="accent1">
                      <a:lumMod val="50000"/>
                    </a:schemeClr>
                  </a:solidFill>
                </a:rPr>
                <a:t>Наставничество в предпринимательстве</a:t>
              </a:r>
              <a:endParaRPr lang="ru-RU" sz="2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5944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48" y="148308"/>
            <a:ext cx="2169526" cy="970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8364" y="928048"/>
            <a:ext cx="2320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продвижение на экспорт</a:t>
            </a:r>
          </a:p>
        </p:txBody>
      </p:sp>
      <p:sp>
        <p:nvSpPr>
          <p:cNvPr id="4" name="Объект 8">
            <a:extLst>
              <a:ext uri="{FF2B5EF4-FFF2-40B4-BE49-F238E27FC236}">
                <a16:creationId xmlns:a16="http://schemas.microsoft.com/office/drawing/2014/main" id="{A5764DF3-8610-4505-9F5C-97A1853E3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7574" y="1512823"/>
            <a:ext cx="6135203" cy="469266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  <a:t>Консультации по вопросам ведения внешнеэкономической деятельности</a:t>
            </a:r>
          </a:p>
          <a:p>
            <a:pPr marL="0" indent="0">
              <a:buNone/>
            </a:pPr>
            <a:endParaRPr lang="ru-RU" sz="2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  <a:t>Семинары в рамках программы Школы экспорта РЭЦ</a:t>
            </a:r>
          </a:p>
          <a:p>
            <a:pPr marL="0" indent="0">
              <a:buNone/>
            </a:pPr>
            <a:endParaRPr lang="ru-RU" sz="2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  <a:t>Поиск международных бизнес-партнеров и продвижение продукции на их рынки</a:t>
            </a:r>
          </a:p>
          <a:p>
            <a:pPr marL="0" indent="0">
              <a:buNone/>
            </a:pPr>
            <a:endParaRPr lang="ru-RU" sz="2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  <a:t>Организация бизнес-миссий и выставочных мероприятий в России и за рубежом</a:t>
            </a:r>
          </a:p>
          <a:p>
            <a:pPr marL="0" indent="0">
              <a:buNone/>
            </a:pPr>
            <a:endParaRPr lang="ru-RU" sz="2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  <a:t>Перевод на иностранные языки</a:t>
            </a:r>
          </a:p>
          <a:p>
            <a:pPr marL="0" indent="0">
              <a:buNone/>
            </a:pPr>
            <a:endParaRPr lang="ru-RU" sz="2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  <a:t>Содействие в получении услуг Российского экспортного центра</a:t>
            </a:r>
          </a:p>
          <a:p>
            <a:pPr marL="0" indent="0">
              <a:buNone/>
            </a:pP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615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48" y="148308"/>
            <a:ext cx="2169526" cy="970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024" y="928048"/>
            <a:ext cx="2074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комплексная поддержка производства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C687AD-806A-4894-8C5C-D95874F34466}"/>
              </a:ext>
            </a:extLst>
          </p:cNvPr>
          <p:cNvSpPr txBox="1"/>
          <p:nvPr/>
        </p:nvSpPr>
        <p:spPr>
          <a:xfrm rot="16200000">
            <a:off x="-311167" y="3477915"/>
            <a:ext cx="5091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ДЛЯ СМСП ПРОИЗВОДИТЕЛЕЙ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4E89EC23-9988-4C80-95EF-2A8B50BFD42F}"/>
              </a:ext>
            </a:extLst>
          </p:cNvPr>
          <p:cNvGrpSpPr/>
          <p:nvPr/>
        </p:nvGrpSpPr>
        <p:grpSpPr>
          <a:xfrm>
            <a:off x="2963607" y="1459411"/>
            <a:ext cx="6412406" cy="4982332"/>
            <a:chOff x="2963607" y="1459411"/>
            <a:chExt cx="6412406" cy="4982332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9035914C-DE49-403D-A62D-D1638FC86DE0}"/>
                </a:ext>
              </a:extLst>
            </p:cNvPr>
            <p:cNvGrpSpPr/>
            <p:nvPr/>
          </p:nvGrpSpPr>
          <p:grpSpPr>
            <a:xfrm>
              <a:off x="2963607" y="1459411"/>
              <a:ext cx="6412406" cy="4982332"/>
              <a:chOff x="2974743" y="1964378"/>
              <a:chExt cx="5323095" cy="3986046"/>
            </a:xfrm>
          </p:grpSpPr>
          <p:sp>
            <p:nvSpPr>
              <p:cNvPr id="10" name="Двойные круглые скобки 9">
                <a:extLst>
                  <a:ext uri="{FF2B5EF4-FFF2-40B4-BE49-F238E27FC236}">
                    <a16:creationId xmlns:a16="http://schemas.microsoft.com/office/drawing/2014/main" id="{56FC27B6-2461-4051-AE26-B65111B780E7}"/>
                  </a:ext>
                </a:extLst>
              </p:cNvPr>
              <p:cNvSpPr/>
              <p:nvPr/>
            </p:nvSpPr>
            <p:spPr>
              <a:xfrm>
                <a:off x="2974743" y="1964378"/>
                <a:ext cx="5323095" cy="3986046"/>
              </a:xfrm>
              <a:prstGeom prst="bracketPair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1B0381-36D2-46BC-9A73-18FF1C8E0AEE}"/>
                  </a:ext>
                </a:extLst>
              </p:cNvPr>
              <p:cNvSpPr txBox="1"/>
              <p:nvPr/>
            </p:nvSpPr>
            <p:spPr>
              <a:xfrm>
                <a:off x="3261815" y="2306472"/>
                <a:ext cx="4858603" cy="3179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dirty="0"/>
              </a:p>
            </p:txBody>
          </p:sp>
        </p:grp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DDCDA20D-B592-45A3-90AA-842078BE8A3D}"/>
                </a:ext>
              </a:extLst>
            </p:cNvPr>
            <p:cNvSpPr/>
            <p:nvPr/>
          </p:nvSpPr>
          <p:spPr>
            <a:xfrm>
              <a:off x="3097574" y="1908933"/>
              <a:ext cx="6180650" cy="40934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</a:rPr>
                <a:t>Экспертный анализ возможностей предприятия</a:t>
              </a:r>
            </a:p>
            <a:p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</a:rPr>
                <a:t>Технические аудиты, оценка условий труда</a:t>
              </a:r>
            </a:p>
            <a:p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</a:rPr>
                <a:t>Разработка программ модернизации производства, бизнес-планов</a:t>
              </a:r>
            </a:p>
            <a:p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</a:rPr>
                <a:t>Маркетинговые услуги</a:t>
              </a:r>
            </a:p>
            <a:p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</a:rPr>
                <a:t>Инженерно-конструкторские услуги</a:t>
              </a:r>
            </a:p>
            <a:p>
              <a:endParaRPr lang="ru-RU" sz="200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</a:rPr>
                <a:t>«Выращивание» СМСП до уровня поставщиков для крупных заказчиков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1193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078" y="1826982"/>
            <a:ext cx="5554638" cy="24855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94078" y="3821374"/>
            <a:ext cx="403973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ВЕСЬ КОМПЛЕКС УСЛУГ В ОДНОМ МЕСТЕ!</a:t>
            </a:r>
          </a:p>
          <a:p>
            <a:pPr algn="r"/>
            <a:endParaRPr lang="ru-RU" dirty="0"/>
          </a:p>
          <a:p>
            <a:pPr algn="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БЫСТРО, УДОБНО И ПРОФЕССИОНАЛЬНО!</a:t>
            </a:r>
          </a:p>
          <a:p>
            <a:pPr algn="r"/>
            <a:endParaRPr lang="ru-RU" dirty="0"/>
          </a:p>
          <a:p>
            <a:pPr algn="r"/>
            <a:r>
              <a:rPr lang="ru-RU" sz="1600" i="1" dirty="0" err="1">
                <a:solidFill>
                  <a:schemeClr val="accent1">
                    <a:lumMod val="50000"/>
                  </a:schemeClr>
                </a:solidFill>
              </a:rPr>
              <a:t>Солотчинское</a:t>
            </a:r>
            <a:r>
              <a:rPr lang="ru-RU" sz="1600" i="1" dirty="0">
                <a:solidFill>
                  <a:schemeClr val="accent1">
                    <a:lumMod val="50000"/>
                  </a:schemeClr>
                </a:solidFill>
              </a:rPr>
              <a:t> шоссе, 2</a:t>
            </a:r>
          </a:p>
          <a:p>
            <a:pPr algn="r"/>
            <a:r>
              <a:rPr lang="ru-RU" sz="2600" b="1" dirty="0">
                <a:solidFill>
                  <a:schemeClr val="accent1">
                    <a:lumMod val="50000"/>
                  </a:schemeClr>
                </a:solidFill>
              </a:rPr>
              <a:t>8 800 333-00-64</a:t>
            </a:r>
          </a:p>
        </p:txBody>
      </p:sp>
    </p:spTree>
    <p:extLst>
      <p:ext uri="{BB962C8B-B14F-4D97-AF65-F5344CB8AC3E}">
        <p14:creationId xmlns:p14="http://schemas.microsoft.com/office/powerpoint/2010/main" val="309053563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Оранжевый и красный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</TotalTime>
  <Words>161</Words>
  <Application>Microsoft Office PowerPoint</Application>
  <PresentationFormat>Широкоэкранный</PresentationFormat>
  <Paragraphs>58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Starsailor</dc:creator>
  <cp:lastModifiedBy>ASUS3</cp:lastModifiedBy>
  <cp:revision>10</cp:revision>
  <dcterms:created xsi:type="dcterms:W3CDTF">2019-06-04T15:54:43Z</dcterms:created>
  <dcterms:modified xsi:type="dcterms:W3CDTF">2019-06-13T08:04:33Z</dcterms:modified>
</cp:coreProperties>
</file>